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4"/>
  </p:notesMasterIdLst>
  <p:handoutMasterIdLst>
    <p:handoutMasterId r:id="rId5"/>
  </p:handoutMasterIdLst>
  <p:sldIdLst>
    <p:sldId id="825" r:id="rId2"/>
    <p:sldId id="827" r:id="rId3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pos="2971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2409" userDrawn="1">
          <p15:clr>
            <a:srgbClr val="A4A3A4"/>
          </p15:clr>
        </p15:guide>
        <p15:guide id="7" orient="horz" pos="2772" userDrawn="1">
          <p15:clr>
            <a:srgbClr val="A4A3A4"/>
          </p15:clr>
        </p15:guide>
        <p15:guide id="8" orient="horz" pos="9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劉承儀" initials="劉承儀" lastIdx="3" clrIdx="0">
    <p:extLst>
      <p:ext uri="{19B8F6BF-5375-455C-9EA6-DF929625EA0E}">
        <p15:presenceInfo xmlns:p15="http://schemas.microsoft.com/office/powerpoint/2012/main" userId="劉承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EFF"/>
    <a:srgbClr val="DF85AD"/>
    <a:srgbClr val="C93A00"/>
    <a:srgbClr val="54BBD3"/>
    <a:srgbClr val="07498C"/>
    <a:srgbClr val="FFFFFF"/>
    <a:srgbClr val="18B081"/>
    <a:srgbClr val="C4A0BB"/>
    <a:srgbClr val="F79300"/>
    <a:srgbClr val="004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1" autoAdjust="0"/>
    <p:restoredTop sz="94324" autoAdjust="0"/>
  </p:normalViewPr>
  <p:slideViewPr>
    <p:cSldViewPr snapToGrid="0" showGuides="1">
      <p:cViewPr varScale="1">
        <p:scale>
          <a:sx n="102" d="100"/>
          <a:sy n="102" d="100"/>
        </p:scale>
        <p:origin x="1188" y="96"/>
      </p:cViewPr>
      <p:guideLst>
        <p:guide orient="horz" pos="1706"/>
        <p:guide pos="295"/>
        <p:guide orient="horz" pos="414"/>
        <p:guide pos="2971"/>
        <p:guide orient="horz" pos="4065"/>
        <p:guide orient="horz" pos="2409"/>
        <p:guide orient="horz" pos="2772"/>
        <p:guide orient="horz" pos="95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03" cy="49900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257" y="0"/>
            <a:ext cx="2950403" cy="49900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620EC2AC-EBFB-4E99-AE72-0ADAA50D586A}" type="datetimeFigureOut">
              <a:rPr lang="zh-TW" altLang="en-US" smtClean="0"/>
              <a:t>2025/3/14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335"/>
            <a:ext cx="2950403" cy="499004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257" y="9440335"/>
            <a:ext cx="2950403" cy="499004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874618F3-5159-4A98-ABF3-A13A87DAE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8766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3289" tIns="46645" rIns="93289" bIns="4664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3289" tIns="46645" rIns="93289" bIns="46645" rtlCol="0"/>
          <a:lstStyle>
            <a:lvl1pPr algn="r">
              <a:defRPr sz="1200"/>
            </a:lvl1pPr>
          </a:lstStyle>
          <a:p>
            <a:fld id="{B8BBBA92-3343-44C9-83A8-A6BFF8C47E65}" type="datetimeFigureOut">
              <a:rPr lang="zh-TW" altLang="en-US" smtClean="0"/>
              <a:pPr/>
              <a:t>2025/3/14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9" tIns="46645" rIns="93289" bIns="4664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3289" tIns="46645" rIns="93289" bIns="4664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3289" tIns="46645" rIns="93289" bIns="4664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3289" tIns="46645" rIns="93289" bIns="46645" rtlCol="0" anchor="b"/>
          <a:lstStyle>
            <a:lvl1pPr algn="r">
              <a:defRPr sz="1200"/>
            </a:lvl1pPr>
          </a:lstStyle>
          <a:p>
            <a:fld id="{9CAA5508-D0E4-42F5-B629-691353E135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6943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31tech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31tech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53493" y="1341120"/>
            <a:ext cx="4126227" cy="2026920"/>
          </a:xfrm>
        </p:spPr>
        <p:txBody>
          <a:bodyPr anchor="ctr">
            <a:normAutofit/>
          </a:bodyPr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dirty="0"/>
              <a:t>Presentation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3493" y="4461036"/>
            <a:ext cx="3479872" cy="439736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dirty="0"/>
              <a:t>Department, speaker name</a:t>
            </a:r>
            <a:endParaRPr lang="zh-TW" alt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53493" y="4918387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54C6C63-735A-48D2-A351-8D4510A3631D}" type="datetime1">
              <a:rPr lang="zh-TW" altLang="en-US" smtClean="0"/>
              <a:t>2025/3/14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807971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04800" y="76200"/>
            <a:ext cx="8610600" cy="10207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  <a:ea typeface="微軟正黑體" pitchFamily="34" charset="-120"/>
              </a:defRPr>
            </a:lvl1pPr>
          </a:lstStyle>
          <a:p>
            <a:r>
              <a:rPr lang="zh-TW" altLang="en-US" dirty="0"/>
              <a:t>標題 </a:t>
            </a:r>
            <a:r>
              <a:rPr lang="en-US" altLang="zh-TW" dirty="0"/>
              <a:t>Subject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0"/>
          </p:nvPr>
        </p:nvSpPr>
        <p:spPr bwMode="auto">
          <a:xfrm>
            <a:off x="304800" y="1295400"/>
            <a:ext cx="8610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內文 </a:t>
            </a:r>
            <a:r>
              <a:rPr lang="en-US" altLang="zh-TW" dirty="0"/>
              <a:t>Content</a:t>
            </a:r>
          </a:p>
          <a:p>
            <a:pPr marL="7429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lang="zh-TW" altLang="en-US" dirty="0"/>
              <a:t>內文 </a:t>
            </a:r>
            <a:r>
              <a:rPr lang="en-US" altLang="zh-TW" dirty="0"/>
              <a:t>Content</a:t>
            </a:r>
            <a:endParaRPr lang="zh-TW" altLang="en-US" dirty="0"/>
          </a:p>
          <a:p>
            <a:pPr marL="11430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lang="zh-TW" altLang="en-US" dirty="0"/>
              <a:t>內文 </a:t>
            </a:r>
            <a:r>
              <a:rPr lang="en-US" altLang="zh-TW" dirty="0"/>
              <a:t>Content</a:t>
            </a:r>
            <a:endParaRPr lang="zh-TW" altLang="en-US" dirty="0"/>
          </a:p>
          <a:p>
            <a:pPr marL="1600200" marR="0" lvl="3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lang="zh-TW" altLang="en-US" dirty="0"/>
              <a:t>內文 </a:t>
            </a:r>
            <a:r>
              <a:rPr lang="en-US" altLang="zh-TW" dirty="0"/>
              <a:t>Content</a:t>
            </a:r>
            <a:endParaRPr lang="zh-TW" altLang="en-US" dirty="0"/>
          </a:p>
          <a:p>
            <a:pPr marL="1600200" marR="0" lvl="3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lang="zh-TW" altLang="en-US" dirty="0"/>
              <a:t>內文 </a:t>
            </a:r>
            <a:r>
              <a:rPr lang="en-US" altLang="zh-TW" dirty="0"/>
              <a:t>Content</a:t>
            </a:r>
            <a:endParaRPr lang="zh-TW" altLang="en-US" dirty="0"/>
          </a:p>
          <a:p>
            <a:pPr marL="1600200" marR="0" lvl="3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lang="zh-TW" altLang="en-US" dirty="0"/>
              <a:t>內文 </a:t>
            </a:r>
            <a:r>
              <a:rPr lang="en-US" altLang="zh-TW" dirty="0"/>
              <a:t>Content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640000" y="6480000"/>
            <a:ext cx="468000" cy="21600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AF0C4EAB-2D4D-46EB-B585-E3BAACC3B47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937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id="{B0E8C3C6-7E0B-4AC6-AD5F-4840904AC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730"/>
            <a:ext cx="9144000" cy="36896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D2F0758-BBD4-4D88-A0F6-B3001A6F6A66}"/>
              </a:ext>
            </a:extLst>
          </p:cNvPr>
          <p:cNvSpPr/>
          <p:nvPr userDrawn="1"/>
        </p:nvSpPr>
        <p:spPr>
          <a:xfrm>
            <a:off x="0" y="1562262"/>
            <a:ext cx="9144000" cy="3669728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1A3057F-36C0-4744-ACF6-B3A09CB3B473}"/>
              </a:ext>
            </a:extLst>
          </p:cNvPr>
          <p:cNvSpPr/>
          <p:nvPr userDrawn="1"/>
        </p:nvSpPr>
        <p:spPr>
          <a:xfrm flipV="1">
            <a:off x="0" y="1529010"/>
            <a:ext cx="9144000" cy="45719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61420CD-BC07-480C-A8C7-AE4FC33823E7}"/>
              </a:ext>
            </a:extLst>
          </p:cNvPr>
          <p:cNvSpPr/>
          <p:nvPr userDrawn="1"/>
        </p:nvSpPr>
        <p:spPr>
          <a:xfrm flipV="1">
            <a:off x="0" y="5241474"/>
            <a:ext cx="9144000" cy="45719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9AC10D37-087A-45D8-8A0B-94BAB0176472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36" y="6281589"/>
            <a:ext cx="1203484" cy="401161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DC5E4F46-D1B9-4BFE-9260-90330AAAC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167" y="2497974"/>
            <a:ext cx="3282742" cy="19825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 dirty="0"/>
              <a:t>       </a:t>
            </a:r>
            <a:r>
              <a:rPr lang="zh-TW" altLang="en-US" dirty="0"/>
              <a:t> </a:t>
            </a:r>
            <a:r>
              <a:rPr lang="en-US" altLang="zh-TW" dirty="0"/>
              <a:t>SECTION</a:t>
            </a:r>
            <a:br>
              <a:rPr lang="en-US" altLang="zh-TW" dirty="0"/>
            </a:br>
            <a:r>
              <a:rPr lang="zh-TW" altLang="en-US" dirty="0"/>
              <a:t>   </a:t>
            </a:r>
            <a:r>
              <a:rPr lang="en-US" altLang="zh-TW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9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8706" y="1118211"/>
            <a:ext cx="4192524" cy="48783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000" kern="1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kern="1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600" kern="1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 kern="1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kern="1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dirty="0"/>
              <a:t>Click to add text or choose an icon below to insert other content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0B2B0A4-3358-4452-A710-F705BF926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167" y="126260"/>
            <a:ext cx="8643668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subtitle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06F987-9EA9-46BA-A508-2CA893D47F9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92684" y="1118211"/>
            <a:ext cx="4192524" cy="48783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000" kern="1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kern="1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600" kern="1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 kern="1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kern="1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dirty="0"/>
              <a:t>Click to add text or choose an icon below to insert other content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7" name="投影片編號版面配置區 3">
            <a:extLst>
              <a:ext uri="{FF2B5EF4-FFF2-40B4-BE49-F238E27FC236}">
                <a16:creationId xmlns:a16="http://schemas.microsoft.com/office/drawing/2014/main" id="{B984917B-A1ED-4922-8E19-32B643E5FE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40000" y="6437376"/>
            <a:ext cx="467999" cy="23630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5D4E4A-B7FC-4204-B463-6E206FF7CE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頁尾版面配置區 6">
            <a:extLst>
              <a:ext uri="{FF2B5EF4-FFF2-40B4-BE49-F238E27FC236}">
                <a16:creationId xmlns:a16="http://schemas.microsoft.com/office/drawing/2014/main" id="{CB9BFA06-EFE9-469B-9574-2B47303C4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3483" y="6462316"/>
            <a:ext cx="4244196" cy="21137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TW">
                <a:ea typeface="Open Sans" panose="020B0606030504020204" pitchFamily="34" charset="0"/>
              </a:rPr>
              <a:t>@ 2022 M31 Technology Corporation. Proprietary and Confidential</a:t>
            </a:r>
            <a:endParaRPr lang="en-US" altLang="zh-TW" dirty="0"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15316995-585F-4DF1-867F-7FAA56DFFB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subtitle here</a:t>
            </a: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82D3F62B-6A42-4682-B77F-638630F99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40000" y="6437376"/>
            <a:ext cx="467999" cy="23630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5D4E4A-B7FC-4204-B463-6E206FF7CE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頁尾版面配置區 6">
            <a:extLst>
              <a:ext uri="{FF2B5EF4-FFF2-40B4-BE49-F238E27FC236}">
                <a16:creationId xmlns:a16="http://schemas.microsoft.com/office/drawing/2014/main" id="{8D2D5AC2-F190-4CA3-8E58-73267502D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3413" y="6462316"/>
            <a:ext cx="3464266" cy="21137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TW">
                <a:ea typeface="Open Sans" panose="020B0606030504020204" pitchFamily="34" charset="0"/>
              </a:rPr>
              <a:t>@ 2022 M31 Technology Corporation. Proprietary and Confidential</a:t>
            </a:r>
            <a:endParaRPr lang="en-US" altLang="zh-TW" dirty="0"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6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 userDrawn="1"/>
        </p:nvSpPr>
        <p:spPr>
          <a:xfrm>
            <a:off x="0" y="0"/>
            <a:ext cx="914775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id="{F03A01C6-9DAD-4347-B3E2-AB973C0A9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436" y="5884291"/>
            <a:ext cx="1763819" cy="576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2A1DE55-2515-4680-BA86-E2B97B1DC8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22094"/>
          </a:xfrm>
          <a:prstGeom prst="rect">
            <a:avLst/>
          </a:prstGeom>
        </p:spPr>
      </p:pic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F52F131C-DA59-4909-9057-2AED10D24546}"/>
              </a:ext>
            </a:extLst>
          </p:cNvPr>
          <p:cNvSpPr txBox="1"/>
          <p:nvPr userDrawn="1"/>
        </p:nvSpPr>
        <p:spPr>
          <a:xfrm>
            <a:off x="116721" y="4876534"/>
            <a:ext cx="249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www.m31tech.com</a:t>
            </a:r>
            <a:endParaRPr lang="zh-TW" altLang="zh-TW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C760A7-0F3E-4861-B95C-428E801A1399}"/>
              </a:ext>
            </a:extLst>
          </p:cNvPr>
          <p:cNvSpPr/>
          <p:nvPr userDrawn="1"/>
        </p:nvSpPr>
        <p:spPr>
          <a:xfrm>
            <a:off x="301420" y="3291813"/>
            <a:ext cx="4216262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60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Thank You</a:t>
            </a:r>
            <a:endParaRPr lang="zh-TW" alt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02CEFEF-997B-4371-A5D0-352737D0D2DE}"/>
              </a:ext>
            </a:extLst>
          </p:cNvPr>
          <p:cNvSpPr/>
          <p:nvPr userDrawn="1"/>
        </p:nvSpPr>
        <p:spPr>
          <a:xfrm>
            <a:off x="8878" y="990697"/>
            <a:ext cx="6303145" cy="1738919"/>
          </a:xfrm>
          <a:prstGeom prst="rect">
            <a:avLst/>
          </a:prstGeom>
          <a:gradFill>
            <a:gsLst>
              <a:gs pos="0">
                <a:schemeClr val="bg1"/>
              </a:gs>
              <a:gs pos="92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39533EB-42EE-4D7D-95B1-FC6EC084A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810" y="986010"/>
            <a:ext cx="5440223" cy="17389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Slogan Here</a:t>
            </a:r>
            <a:endParaRPr lang="zh-TW" altLang="zh-TW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59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7393" y="935719"/>
            <a:ext cx="8409215" cy="5187497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>
              <a:defRPr sz="1350">
                <a:latin typeface="Century Gothic" panose="020B0502020202020204" pitchFamily="34" charset="0"/>
                <a:cs typeface="Open Sans" panose="020B0606030504020204" pitchFamily="34" charset="0"/>
              </a:defRPr>
            </a:lvl2pPr>
            <a:lvl3pPr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3pPr>
            <a:lvl4pPr>
              <a:defRPr sz="1050">
                <a:latin typeface="Century Gothic" panose="020B0502020202020204" pitchFamily="34" charset="0"/>
                <a:cs typeface="Open Sans" panose="020B0606030504020204" pitchFamily="34" charset="0"/>
              </a:defRPr>
            </a:lvl4pPr>
            <a:lvl5pPr>
              <a:defRPr sz="1050">
                <a:latin typeface="Century Gothic" panose="020B0502020202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altLang="zh-TW" dirty="0"/>
              <a:t>Add Text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640000" y="6480000"/>
            <a:ext cx="468000" cy="216000"/>
          </a:xfrm>
          <a:prstGeom prst="rect">
            <a:avLst/>
          </a:prstGeom>
        </p:spPr>
        <p:txBody>
          <a:bodyPr anchor="ctr"/>
          <a:lstStyle>
            <a:lvl1pPr algn="ctr">
              <a:defRPr sz="825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AF0C4EAB-2D4D-46EB-B585-E3BAACC3B4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2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0721" y="2800350"/>
            <a:ext cx="4666129" cy="181927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dirty="0"/>
              <a:t>Presentation 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173" y="6397337"/>
            <a:ext cx="426943" cy="365125"/>
          </a:xfr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F1564DC-CCFB-4F31-92C2-0E2FF77E9A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5083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sp>
        <p:nvSpPr>
          <p:cNvPr id="9" name="內容版面配置區 9"/>
          <p:cNvSpPr>
            <a:spLocks noGrp="1"/>
          </p:cNvSpPr>
          <p:nvPr>
            <p:ph sz="half" idx="2"/>
          </p:nvPr>
        </p:nvSpPr>
        <p:spPr>
          <a:xfrm>
            <a:off x="381699" y="1319134"/>
            <a:ext cx="8380601" cy="4311199"/>
          </a:xfrm>
        </p:spPr>
        <p:txBody>
          <a:bodyPr anchor="t">
            <a:normAutofit/>
          </a:bodyPr>
          <a:lstStyle>
            <a:lvl1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173" y="6397337"/>
            <a:ext cx="426943" cy="365125"/>
          </a:xfr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F1564DC-CCFB-4F31-92C2-0E2FF77E9A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700" y="51276"/>
            <a:ext cx="8380601" cy="10492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30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7619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79340" y="1334125"/>
            <a:ext cx="3886200" cy="4842838"/>
          </a:xfrm>
        </p:spPr>
        <p:txBody>
          <a:bodyPr/>
          <a:lstStyle>
            <a:lvl1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6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876101" y="1334126"/>
            <a:ext cx="3886200" cy="4842838"/>
          </a:xfrm>
        </p:spPr>
        <p:txBody>
          <a:bodyPr/>
          <a:lstStyle>
            <a:lvl1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173" y="6397337"/>
            <a:ext cx="426943" cy="365125"/>
          </a:xfr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F1564DC-CCFB-4F31-92C2-0E2FF77E9A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1700" y="51274"/>
            <a:ext cx="8380601" cy="10492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30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5952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173" y="6397337"/>
            <a:ext cx="426943" cy="365125"/>
          </a:xfr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F1564DC-CCFB-4F31-92C2-0E2FF77E9A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700" y="42728"/>
            <a:ext cx="8380601" cy="10492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30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8108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8650" y="3843851"/>
            <a:ext cx="3455670" cy="1281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30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Thank</a:t>
            </a:r>
            <a:r>
              <a:rPr lang="en-US" sz="4800" baseline="0" dirty="0">
                <a:solidFill>
                  <a:schemeClr val="bg1"/>
                </a:solidFill>
              </a:rPr>
              <a:t> You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81075" y="1647404"/>
            <a:ext cx="3455670" cy="67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30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Your IP Partner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1075" y="2513922"/>
            <a:ext cx="3564366" cy="67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30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Your Virtual Team</a:t>
            </a:r>
          </a:p>
        </p:txBody>
      </p:sp>
    </p:spTree>
    <p:extLst>
      <p:ext uri="{BB962C8B-B14F-4D97-AF65-F5344CB8AC3E}">
        <p14:creationId xmlns:p14="http://schemas.microsoft.com/office/powerpoint/2010/main" val="213197324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3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hlinkClick r:id="rId2"/>
            <a:extLst>
              <a:ext uri="{FF2B5EF4-FFF2-40B4-BE49-F238E27FC236}">
                <a16:creationId xmlns:a16="http://schemas.microsoft.com/office/drawing/2014/main" id="{2E19C421-597B-478C-9F7F-68AE25CA9EF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40" y="342171"/>
            <a:ext cx="1559859" cy="519953"/>
          </a:xfrm>
          <a:prstGeom prst="rect">
            <a:avLst/>
          </a:prstGeom>
        </p:spPr>
      </p:pic>
      <p:sp>
        <p:nvSpPr>
          <p:cNvPr id="17" name="標題 3">
            <a:extLst>
              <a:ext uri="{FF2B5EF4-FFF2-40B4-BE49-F238E27FC236}">
                <a16:creationId xmlns:a16="http://schemas.microsoft.com/office/drawing/2014/main" id="{082FEF61-7935-40E7-9CF0-764678AA7283}"/>
              </a:ext>
            </a:extLst>
          </p:cNvPr>
          <p:cNvSpPr txBox="1">
            <a:spLocks/>
          </p:cNvSpPr>
          <p:nvPr userDrawn="1"/>
        </p:nvSpPr>
        <p:spPr>
          <a:xfrm>
            <a:off x="369740" y="6018995"/>
            <a:ext cx="2499584" cy="295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1800" spc="70" dirty="0">
                <a:solidFill>
                  <a:srgbClr val="004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www.m31tech.com</a:t>
            </a:r>
            <a:endParaRPr lang="zh-TW" altLang="en-US" sz="1800" spc="70" dirty="0">
              <a:solidFill>
                <a:srgbClr val="00458A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4CF38F3-3803-4E22-A680-5FA3634C3359}"/>
              </a:ext>
            </a:extLst>
          </p:cNvPr>
          <p:cNvSpPr/>
          <p:nvPr userDrawn="1"/>
        </p:nvSpPr>
        <p:spPr>
          <a:xfrm flipV="1">
            <a:off x="5551043" y="6352824"/>
            <a:ext cx="3592957" cy="112236"/>
          </a:xfrm>
          <a:prstGeom prst="rect">
            <a:avLst/>
          </a:prstGeom>
          <a:solidFill>
            <a:srgbClr val="004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41A863EC-7903-402E-97F6-6AB280886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67" y="6124733"/>
            <a:ext cx="2847976" cy="112236"/>
          </a:xfrm>
          <a:prstGeom prst="rect">
            <a:avLst/>
          </a:prstGeom>
        </p:spPr>
      </p:pic>
      <p:sp>
        <p:nvSpPr>
          <p:cNvPr id="8" name="標題 7">
            <a:extLst>
              <a:ext uri="{FF2B5EF4-FFF2-40B4-BE49-F238E27FC236}">
                <a16:creationId xmlns:a16="http://schemas.microsoft.com/office/drawing/2014/main" id="{78E34A10-1319-4140-BA5D-209A6F4A40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129" y="5215587"/>
            <a:ext cx="8484383" cy="8280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subject here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578" y="1603824"/>
            <a:ext cx="9079524" cy="36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6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7392" y="935717"/>
            <a:ext cx="8409215" cy="518749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>
              <a:defRPr sz="1800">
                <a:latin typeface="Century Gothic" panose="020B0502020202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Century Gothic" panose="020B0502020202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Century Gothic" panose="020B0502020202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Century Gothic" panose="020B0502020202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altLang="zh-TW" dirty="0"/>
              <a:t>Add Text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640000" y="6480000"/>
            <a:ext cx="468000" cy="21600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AF0C4EAB-2D4D-46EB-B585-E3BAACC3B4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641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7392" y="935717"/>
            <a:ext cx="8409215" cy="518749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>
              <a:defRPr sz="1800">
                <a:latin typeface="Century Gothic" panose="020B0502020202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Century Gothic" panose="020B0502020202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Century Gothic" panose="020B0502020202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Century Gothic" panose="020B0502020202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altLang="zh-TW" dirty="0"/>
              <a:t>Add Text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640000" y="6480000"/>
            <a:ext cx="468000" cy="21600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AF0C4EAB-2D4D-46EB-B585-E3BAACC3B4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90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703B-03B3-4193-B69F-35B4F5C1FA9F}" type="datetime1">
              <a:rPr lang="zh-TW" altLang="en-US" smtClean="0"/>
              <a:t>2025/3/14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>
                <a:ea typeface="Open Sans" panose="020B0606030504020204" pitchFamily="34" charset="0"/>
              </a:rPr>
              <a:t>@ 2022 M31 Technology Corporation. Proprietary and Confidential</a:t>
            </a:r>
            <a:endParaRPr lang="en-US" altLang="zh-TW" dirty="0">
              <a:ea typeface="Open Sans" panose="020B0606030504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564DC-CCFB-4F31-92C2-0E2FF77E9A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5F44665-49AB-411A-AF19-D34C224494C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613"/>
            <a:ext cx="2552007" cy="515378"/>
          </a:xfrm>
          <a:prstGeom prst="rect">
            <a:avLst/>
          </a:prstGeom>
        </p:spPr>
      </p:pic>
      <p:sp>
        <p:nvSpPr>
          <p:cNvPr id="8" name="投影片編號版面配置區 4"/>
          <p:cNvSpPr txBox="1">
            <a:spLocks/>
          </p:cNvSpPr>
          <p:nvPr userDrawn="1"/>
        </p:nvSpPr>
        <p:spPr>
          <a:xfrm>
            <a:off x="8640000" y="6480000"/>
            <a:ext cx="468000" cy="216000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0C4EAB-2D4D-46EB-B585-E3BAACC3B476}" type="slidenum">
              <a:rPr lang="zh-TW" altLang="en-US" i="1" smtClean="0">
                <a:solidFill>
                  <a:srgbClr val="0070C0"/>
                </a:solidFill>
                <a:latin typeface="Century Gothic" panose="020B0502020202020204" pitchFamily="34" charset="0"/>
              </a:rPr>
              <a:pPr/>
              <a:t>‹#›</a:t>
            </a:fld>
            <a:endParaRPr lang="zh-TW" altLang="en-US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2A0DF08-26FB-4ED5-B616-03847BF68E99}"/>
              </a:ext>
            </a:extLst>
          </p:cNvPr>
          <p:cNvPicPr preferRelativeResize="0">
            <a:picLocks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01" y="6437377"/>
            <a:ext cx="800071" cy="26669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35EC8E6-0ED6-4CA9-87E3-5C34263B5E38}"/>
              </a:ext>
            </a:extLst>
          </p:cNvPr>
          <p:cNvSpPr/>
          <p:nvPr userDrawn="1"/>
        </p:nvSpPr>
        <p:spPr>
          <a:xfrm flipV="1">
            <a:off x="8595360" y="6437377"/>
            <a:ext cx="548640" cy="236309"/>
          </a:xfrm>
          <a:prstGeom prst="rect">
            <a:avLst/>
          </a:prstGeom>
          <a:solidFill>
            <a:srgbClr val="004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870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4" r:id="rId8"/>
    <p:sldLayoutId id="2147483915" r:id="rId9"/>
    <p:sldLayoutId id="2147483916" r:id="rId10"/>
    <p:sldLayoutId id="2147483868" r:id="rId11"/>
    <p:sldLayoutId id="2147483872" r:id="rId12"/>
    <p:sldLayoutId id="2147483881" r:id="rId13"/>
    <p:sldLayoutId id="2147483897" r:id="rId14"/>
    <p:sldLayoutId id="2147483901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>
          <a:xfrm>
            <a:off x="379339" y="1334125"/>
            <a:ext cx="4496762" cy="4842838"/>
          </a:xfrm>
        </p:spPr>
        <p:txBody>
          <a:bodyPr>
            <a:normAutofit lnSpcReduction="10000"/>
          </a:bodyPr>
          <a:lstStyle/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</a:p>
          <a:p>
            <a:pPr marL="285750" lvl="0" indent="-285750">
              <a:lnSpc>
                <a:spcPct val="110000"/>
              </a:lnSpc>
              <a:spcBef>
                <a:spcPts val="0"/>
              </a:spcBef>
            </a:pPr>
            <a:r>
              <a:rPr lang="en-US" altLang="zh-TW" sz="1600" dirty="0"/>
              <a:t>Senior manager of M31 Technology </a:t>
            </a:r>
          </a:p>
          <a:p>
            <a:pPr marL="285750" lvl="0" indent="-285750">
              <a:spcBef>
                <a:spcPts val="0"/>
              </a:spcBef>
            </a:pPr>
            <a:r>
              <a:rPr lang="en-US" altLang="zh-TW" sz="1600" dirty="0"/>
              <a:t>Technical Manager of </a:t>
            </a:r>
            <a:r>
              <a:rPr lang="en-US" altLang="zh-TW" sz="1600" dirty="0" err="1"/>
              <a:t>Richtek</a:t>
            </a:r>
            <a:r>
              <a:rPr lang="en-US" altLang="zh-TW" sz="1600" dirty="0"/>
              <a:t> Technology</a:t>
            </a:r>
          </a:p>
          <a:p>
            <a:pPr marL="285750" lvl="0" indent="-285750">
              <a:spcBef>
                <a:spcPts val="0"/>
              </a:spcBef>
            </a:pPr>
            <a:r>
              <a:rPr lang="en-US" altLang="zh-TW" sz="1600" dirty="0"/>
              <a:t>R&amp;D of Faraday Technology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zh-TW" sz="1500" dirty="0"/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</a:p>
          <a:p>
            <a:pPr marL="285750" lvl="0" indent="-285750">
              <a:lnSpc>
                <a:spcPct val="110000"/>
              </a:lnSpc>
              <a:spcBef>
                <a:spcPts val="0"/>
              </a:spcBef>
            </a:pPr>
            <a:r>
              <a:rPr lang="en-US" altLang="zh-TW" sz="1600" dirty="0"/>
              <a:t>B.S. and M.S. in EE, National Chiao Tung University  (NCTU) 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TW" sz="1500" dirty="0"/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and Study</a:t>
            </a:r>
          </a:p>
          <a:p>
            <a:pPr marL="285750" lvl="0" indent="-285750">
              <a:lnSpc>
                <a:spcPct val="110000"/>
              </a:lnSpc>
              <a:spcBef>
                <a:spcPts val="0"/>
              </a:spcBef>
            </a:pPr>
            <a:r>
              <a:rPr lang="en-US" altLang="zh-TW" sz="1600" dirty="0"/>
              <a:t>Architecture &amp;</a:t>
            </a:r>
            <a:r>
              <a:rPr lang="zh-TW" altLang="en-US" sz="1600" dirty="0"/>
              <a:t> </a:t>
            </a:r>
            <a:r>
              <a:rPr lang="en-US" altLang="zh-TW" sz="1600" dirty="0"/>
              <a:t>System defined 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TW" sz="1600" dirty="0"/>
              <a:t>USB PD system 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TW" sz="1600" dirty="0"/>
              <a:t>LPDDR, </a:t>
            </a:r>
            <a:r>
              <a:rPr lang="en-US" altLang="zh-TW" sz="1600" dirty="0" err="1"/>
              <a:t>Displayport</a:t>
            </a:r>
            <a:endParaRPr lang="en-US" altLang="zh-TW" sz="1600" dirty="0"/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TW" sz="1600" dirty="0"/>
              <a:t>Ultrasonic system  </a:t>
            </a:r>
          </a:p>
          <a:p>
            <a:pPr marL="285750" lvl="0" indent="-285750">
              <a:spcBef>
                <a:spcPts val="0"/>
              </a:spcBef>
            </a:pPr>
            <a:r>
              <a:rPr lang="en-US" altLang="zh-TW" sz="1600" dirty="0"/>
              <a:t>Algorithm development 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TW" sz="1600" dirty="0"/>
              <a:t>Ultrasonic beamforming 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TW" sz="1600" dirty="0"/>
              <a:t>Time of flight system 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TW" sz="1600" dirty="0"/>
              <a:t>Doppler flow estimation</a:t>
            </a:r>
          </a:p>
          <a:p>
            <a:pPr marL="285750" lvl="0" indent="-285750">
              <a:spcBef>
                <a:spcPts val="0"/>
              </a:spcBef>
            </a:pPr>
            <a:r>
              <a:rPr lang="en-US" altLang="zh-TW" sz="1600" dirty="0"/>
              <a:t>Clocking related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TW" sz="1600" dirty="0"/>
              <a:t>PLL, DLL, CDR, TDC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TW" sz="1600" dirty="0"/>
              <a:t>All digital Clocking : ADPLL, ADDLL, SSCG…</a:t>
            </a:r>
          </a:p>
          <a:p>
            <a:endParaRPr lang="zh-TW" altLang="en-US" sz="1500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A96238C-6832-AAB1-9370-1A34FAD88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3"/>
          <a:stretch/>
        </p:blipFill>
        <p:spPr bwMode="auto">
          <a:xfrm>
            <a:off x="4876101" y="1334126"/>
            <a:ext cx="3886200" cy="4842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36173" y="6397337"/>
            <a:ext cx="42694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F1564DC-CCFB-4F31-92C2-0E2FF77E9AE2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81700" y="51274"/>
            <a:ext cx="8380601" cy="1049200"/>
          </a:xfrm>
        </p:spPr>
        <p:txBody>
          <a:bodyPr anchor="ctr">
            <a:normAutofit/>
          </a:bodyPr>
          <a:lstStyle/>
          <a:p>
            <a:r>
              <a:rPr lang="en-US" altLang="zh-TW" dirty="0"/>
              <a:t>About Me : </a:t>
            </a:r>
            <a:r>
              <a:rPr lang="zh-TW" altLang="en-US" dirty="0"/>
              <a:t>黃彥穎</a:t>
            </a:r>
          </a:p>
        </p:txBody>
      </p:sp>
    </p:spTree>
    <p:extLst>
      <p:ext uri="{BB962C8B-B14F-4D97-AF65-F5344CB8AC3E}">
        <p14:creationId xmlns:p14="http://schemas.microsoft.com/office/powerpoint/2010/main" val="13739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7B49D-155D-B5FD-2CDD-D77AD4247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71F565A-7298-8437-5274-38BE96245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224" y="1199687"/>
            <a:ext cx="5312091" cy="5063212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(20 years of </a:t>
            </a:r>
            <a:r>
              <a:rPr lang="en-US" altLang="zh-TW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erperience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HR)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</a:pPr>
            <a:r>
              <a:rPr lang="en-US" altLang="zh-TW" sz="1600" dirty="0"/>
              <a:t>HR manager of M31 Technology     2021~Now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</a:pPr>
            <a:r>
              <a:rPr lang="en-US" altLang="zh-TW" sz="1600" dirty="0"/>
              <a:t>Deputy Manager of </a:t>
            </a:r>
            <a:r>
              <a:rPr lang="en-US" altLang="zh-TW" sz="1600" dirty="0" err="1"/>
              <a:t>Focaltech</a:t>
            </a:r>
            <a:endParaRPr lang="en-US" altLang="zh-TW" sz="1600" dirty="0"/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</a:pPr>
            <a:r>
              <a:rPr lang="en-US" altLang="zh-TW" sz="1600" dirty="0"/>
              <a:t>Senior Specialist of  </a:t>
            </a:r>
            <a:r>
              <a:rPr lang="en-US" altLang="zh-TW" sz="1600" dirty="0" err="1"/>
              <a:t>Fitipower</a:t>
            </a:r>
            <a:endParaRPr lang="en-US" altLang="zh-TW" sz="1500" dirty="0"/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</a:pPr>
            <a:r>
              <a:rPr lang="en-US" altLang="zh-TW" sz="1600" dirty="0"/>
              <a:t>M.S. in HRM, National Sun Yat-</a:t>
            </a:r>
            <a:r>
              <a:rPr lang="en-US" altLang="zh-TW" sz="1600" dirty="0" err="1"/>
              <a:t>sen</a:t>
            </a:r>
            <a:r>
              <a:rPr lang="en-US" altLang="zh-TW" sz="1600" dirty="0"/>
              <a:t> University </a:t>
            </a:r>
            <a:r>
              <a:rPr lang="en-US" altLang="zh-TW" sz="1600" dirty="0" err="1"/>
              <a:t>University</a:t>
            </a:r>
            <a:r>
              <a:rPr lang="en-US" altLang="zh-TW" sz="1600" dirty="0"/>
              <a:t>  (NSYSYU) </a:t>
            </a:r>
            <a:endParaRPr lang="en-US" altLang="zh-TW" sz="1500" dirty="0"/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and Study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</a:pPr>
            <a:r>
              <a:rPr lang="en-US" altLang="zh-TW" sz="1600" dirty="0"/>
              <a:t>Recruitment &amp; Talent Acquisition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</a:pPr>
            <a:r>
              <a:rPr lang="en-US" altLang="zh-TW" sz="1600" dirty="0"/>
              <a:t>Training &amp; Development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</a:pPr>
            <a:r>
              <a:rPr lang="en-US" altLang="zh-TW" sz="1600" dirty="0"/>
              <a:t>Workforce Planning &amp; Analytics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</a:pPr>
            <a:r>
              <a:rPr lang="en-US" altLang="zh-TW" sz="1600" dirty="0"/>
              <a:t>IDP (Individual Development Plan)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</a:pPr>
            <a:r>
              <a:rPr lang="en-US" altLang="zh-TW" sz="1600" dirty="0"/>
              <a:t>ESG</a:t>
            </a:r>
          </a:p>
          <a:p>
            <a:endParaRPr lang="zh-TW" altLang="en-US" sz="15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28D7AC8-6A9D-2BA4-849D-3CAE5ECE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173" y="6397337"/>
            <a:ext cx="42694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F1564DC-CCFB-4F31-92C2-0E2FF77E9AE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988B4CC-3A62-2393-EA68-A8F8AC40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84" y="168099"/>
            <a:ext cx="8380601" cy="1049200"/>
          </a:xfrm>
        </p:spPr>
        <p:txBody>
          <a:bodyPr anchor="ctr">
            <a:normAutofit/>
          </a:bodyPr>
          <a:lstStyle/>
          <a:p>
            <a:r>
              <a:rPr lang="en-US" altLang="zh-TW" dirty="0"/>
              <a:t>About Me : </a:t>
            </a:r>
            <a:r>
              <a:rPr lang="zh-TW" altLang="en-US" dirty="0"/>
              <a:t>黃淑貞 </a:t>
            </a:r>
            <a:r>
              <a:rPr lang="en-US" altLang="zh-TW" dirty="0"/>
              <a:t>Jenny Huang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39C9860-362C-A10C-8C58-19004B0C07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2" t="699" r="3719"/>
          <a:stretch/>
        </p:blipFill>
        <p:spPr>
          <a:xfrm>
            <a:off x="5533536" y="1810921"/>
            <a:ext cx="3208306" cy="4193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398197"/>
      </p:ext>
    </p:extLst>
  </p:cSld>
  <p:clrMapOvr>
    <a:masterClrMapping/>
  </p:clrMapOvr>
</p:sld>
</file>

<file path=ppt/theme/theme1.xml><?xml version="1.0" encoding="utf-8"?>
<a:theme xmlns:a="http://schemas.openxmlformats.org/drawingml/2006/main" name="2023 M31 PTT 佈景主題 4x3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M31 PTT 佈景主題 4x3" id="{8C739F1C-E896-4D7D-88FB-D1C8A6A47452}" vid="{3A597BA6-4449-410F-8C4E-D79D1F4D316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2023_M31_PTT_佈景主題(4x3)</Template>
  <TotalTime>196207</TotalTime>
  <Words>156</Words>
  <Application>Microsoft Office PowerPoint</Application>
  <PresentationFormat>如螢幕大小 (4:3)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0" baseType="lpstr">
      <vt:lpstr>微軟正黑體</vt:lpstr>
      <vt:lpstr>Arial</vt:lpstr>
      <vt:lpstr>Calibri</vt:lpstr>
      <vt:lpstr>Calibri Light</vt:lpstr>
      <vt:lpstr>Century Gothic</vt:lpstr>
      <vt:lpstr>Open Sans</vt:lpstr>
      <vt:lpstr>Wingdings</vt:lpstr>
      <vt:lpstr>2023 M31 PTT 佈景主題 4x3</vt:lpstr>
      <vt:lpstr>About Me : 黃彥穎</vt:lpstr>
      <vt:lpstr>About Me : 黃淑貞 Jenny Huang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Jessica King, Shi-Yu</dc:creator>
  <cp:lastModifiedBy>Jenny Huang</cp:lastModifiedBy>
  <cp:revision>715</cp:revision>
  <cp:lastPrinted>2018-06-07T01:26:36Z</cp:lastPrinted>
  <dcterms:created xsi:type="dcterms:W3CDTF">2016-07-27T06:24:05Z</dcterms:created>
  <dcterms:modified xsi:type="dcterms:W3CDTF">2025-03-14T03:50:05Z</dcterms:modified>
</cp:coreProperties>
</file>