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5D308F-BCD3-A2E7-16CD-62B37BE43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23979F9-4848-841D-7186-890B76B2C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BB5CDF7-6A29-1601-A526-902FA2154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9550037-FD1A-1E6C-58E5-3DD45906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50BEE9-8BAE-AA45-20B4-6D31CAE8E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442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524A6F-E8FF-2A60-D19F-88B3B5652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58EC352-40B1-F8C9-3A05-966EB6C59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9D7CD94-4134-33FA-6B0E-220F375FF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7174095-4F1A-346D-B20C-05FFF622D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DE51E52-A087-6C94-C7CF-668E9D6CD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819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7316E2-6448-2B2B-C338-C82F16ED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EAE16FC-023B-A86A-C2A1-BA02B23E6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C759C24-2B4D-B9AB-9529-58E7CE6A2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3A99C71-AA9E-3F74-907E-A0B83441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C9FBA4-45EB-C9D1-99EA-0AAFA5C3F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798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E887CE-967D-24F5-02DA-F4E686320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C29B9F1-CF75-0456-8407-FCADF24FBA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E83353D-2B2B-AC40-5BB1-1C35914DE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76B102E-72D3-C2F4-9821-5319A0332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93B828C-9F50-986C-C7C9-98844A77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D1B9C27-1B22-7B59-3679-946B987A7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5939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667445-325D-741F-FE7D-9D5688F38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2B56328-3B17-1975-7082-CA65AFF9F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B82E135-13B1-8611-2019-EDBF9A06F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11993B5-40CE-2E6C-CCC9-EA18967C0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22BDB48-28C1-B3EC-EECF-9D6C639B2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84D3D9E1-482D-B663-14AB-410A6974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77CE633-D1DA-2499-BFB6-B539A765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DF19762-5D49-133D-2E77-BDF71F643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5989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4169EB-4368-9DB6-CE2C-64BECA797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290DA97-666C-ECF7-8EFB-81D231B7F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1A14BF6-4B1B-FACC-502A-18E70A87A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5E6254F-1889-40DC-1D14-DCF0CE25F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040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A531969-2594-D439-0B12-1BA14B12D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466B828-AB87-2EF5-E236-40B29CAC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CD39FA7-C3D0-D4BD-5EF5-300CD678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443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368FB1-EC2F-C487-8E50-BFB502709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B28E7D0-472A-8B6E-C2F4-6D8A9D2E6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CDC69FB-F2DD-E706-03FF-A846C0CC6F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8B799F4-5484-1B73-DE26-CC6037F2B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A28F9AC-50D9-926E-BBC8-8DA427269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4AA22A4-1C1F-DE4C-6CD4-C1F5AE76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10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397B0C-4228-0082-3AC0-9B5FBA354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E93B20B-A958-7AE6-38AB-19E07C48E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C35ADE1-08EB-F650-CF15-9DA172408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2C0A2AC-1466-A65C-380F-54764A0C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9CBDA3E-26F0-2CED-9325-8ED48477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EC0DDBC-52CC-1A6C-4FCB-E12CF962F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888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5E7BB1-B15F-54F9-2585-7B727A1C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09BA026-58B4-3129-7411-94C81866E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C132275-F3F7-BF96-9E05-16E09F719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961486-45C9-40BB-2E33-8375D752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3ECD46B-0629-C08F-E8B2-E2DF92169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298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FA7AC3C-8E59-9B29-B72B-FD834E98F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13FCBC0-B58E-BA5D-AD58-BCDCF7BC2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E7E0E0-4D19-B92A-CCA4-D24C0CC22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0AC349-4A35-24A7-8EF0-4278CA82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2F92DD0-5065-77F5-CEAB-6F2649E39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776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9A0AD91-AA58-AD1F-BAC9-1FEFB9D3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C3355BC-4466-56BF-466F-4C449607C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CA8165F-B217-6C83-8495-DD52906D9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F665D-20C1-42BE-BEE4-34B9B30F9E95}" type="datetimeFigureOut">
              <a:rPr lang="zh-TW" altLang="en-US" smtClean="0"/>
              <a:t>2023/9/6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BC6723-1719-B5CC-9EFE-EB66E306F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9A032E-9091-087A-670C-DE725B60A8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075B9-1FDD-4848-B341-E7E7D3004B6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37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user199393.pse.is/58twya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F346AFE-A906-6593-2723-CABBEC66A010}"/>
              </a:ext>
            </a:extLst>
          </p:cNvPr>
          <p:cNvSpPr txBox="1"/>
          <p:nvPr/>
        </p:nvSpPr>
        <p:spPr>
          <a:xfrm>
            <a:off x="2804047" y="3858744"/>
            <a:ext cx="6583903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5350">
              <a:lnSpc>
                <a:spcPct val="80000"/>
              </a:lnSpc>
            </a:pP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校園招募直播活動</a:t>
            </a:r>
            <a:endParaRPr lang="zh-CN" altLang="en-US" sz="4400" b="0" dirty="0">
              <a:solidFill>
                <a:schemeClr val="tx1">
                  <a:alpha val="2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A1652DC-E744-605D-668C-D73381DE10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631" y="5203043"/>
            <a:ext cx="1991122" cy="28014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F2CAFB8-C2A2-07BA-02E1-D06C418AE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225" y="2477584"/>
            <a:ext cx="6135549" cy="130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0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A9258C3E-70C6-1A9A-95AC-7572BF876F96}"/>
              </a:ext>
            </a:extLst>
          </p:cNvPr>
          <p:cNvSpPr txBox="1">
            <a:spLocks/>
          </p:cNvSpPr>
          <p:nvPr/>
        </p:nvSpPr>
        <p:spPr>
          <a:xfrm>
            <a:off x="1247218" y="-108307"/>
            <a:ext cx="8980863" cy="9174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戴爾科技集團</a:t>
            </a:r>
            <a:r>
              <a:rPr lang="en-US" altLang="zh-TW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】2024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校園招募直播活動</a:t>
            </a:r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151D9C87-6BFD-F167-9C9B-50D7431EBC3C}"/>
              </a:ext>
            </a:extLst>
          </p:cNvPr>
          <p:cNvCxnSpPr/>
          <p:nvPr/>
        </p:nvCxnSpPr>
        <p:spPr>
          <a:xfrm>
            <a:off x="8058150" y="1295400"/>
            <a:ext cx="0" cy="52959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字方塊 1">
            <a:extLst>
              <a:ext uri="{FF2B5EF4-FFF2-40B4-BE49-F238E27FC236}">
                <a16:creationId xmlns:a16="http://schemas.microsoft.com/office/drawing/2014/main" id="{FE51D7FE-2C67-5EAE-F0AD-C7814F7B59EB}"/>
              </a:ext>
            </a:extLst>
          </p:cNvPr>
          <p:cNvSpPr txBox="1"/>
          <p:nvPr/>
        </p:nvSpPr>
        <p:spPr>
          <a:xfrm>
            <a:off x="1801379" y="1048321"/>
            <a:ext cx="524044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戴爾科技集團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】2024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校園招募直播活動</a:t>
            </a: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自信踏出職場第一步，釋放你的個人力！</a:t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戴爾科技集團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校園招募直播，邀您共襄盛舉！</a:t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還在思考未來屬於自己的職場舞台在哪裡嗎？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還在尋找能發揮所長、能追求自我成長的絕佳環境嗎？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”IT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基礎架構領域市場龍頭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”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戴爾科技集團，擁有：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→絕佳創新公司文化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→多樣化、包容性高的強大團隊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→學習成長、發揮潛能的廣大舞台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更多答案等你探索，立即報名直播活動：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2023/9/27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（三）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12:30~13:30</a:t>
            </a: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報名連結：</a:t>
            </a:r>
            <a:r>
              <a:rPr lang="en-US" altLang="zh-TW" sz="16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https://user199393.pse.is/58twya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rtl="0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新鮮人與老江湖同場開聊，讓屬於你的獨特綻放光芒！</a:t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現在報名即可獲得直播當日精美好禮抽獎資格！</a:t>
            </a:r>
          </a:p>
          <a:p>
            <a:pPr rtl="0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</a:p>
        </p:txBody>
      </p:sp>
      <p:pic>
        <p:nvPicPr>
          <p:cNvPr id="6" name="圖片 5" descr="一張含有 文字, 螢幕擷取畫面, 海報, 設計 的圖片&#10;&#10;自動產生的描述">
            <a:extLst>
              <a:ext uri="{FF2B5EF4-FFF2-40B4-BE49-F238E27FC236}">
                <a16:creationId xmlns:a16="http://schemas.microsoft.com/office/drawing/2014/main" id="{6F17BADE-9410-E62E-84A9-3AFE0C1A1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28" y="1043937"/>
            <a:ext cx="3819623" cy="554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29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ş1ïďè">
            <a:extLst>
              <a:ext uri="{FF2B5EF4-FFF2-40B4-BE49-F238E27FC236}">
                <a16:creationId xmlns:a16="http://schemas.microsoft.com/office/drawing/2014/main" id="{262D6E3B-936A-29A0-6FCF-9A4425040807}"/>
              </a:ext>
            </a:extLst>
          </p:cNvPr>
          <p:cNvSpPr txBox="1">
            <a:spLocks/>
          </p:cNvSpPr>
          <p:nvPr/>
        </p:nvSpPr>
        <p:spPr>
          <a:xfrm>
            <a:off x="4497095" y="3288894"/>
            <a:ext cx="2890564" cy="5872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/>
              <a:t>Thank you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562279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186</Words>
  <Application>Microsoft Office PowerPoint</Application>
  <PresentationFormat>寬螢幕</PresentationFormat>
  <Paragraphs>22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Microsoft YaHei</vt:lpstr>
      <vt:lpstr>微軟正黑體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Leon Lin[林明諒]</dc:creator>
  <cp:lastModifiedBy>Leon Lin[林明諒]</cp:lastModifiedBy>
  <cp:revision>32</cp:revision>
  <dcterms:created xsi:type="dcterms:W3CDTF">2023-03-31T06:56:54Z</dcterms:created>
  <dcterms:modified xsi:type="dcterms:W3CDTF">2023-09-06T06:23:56Z</dcterms:modified>
</cp:coreProperties>
</file>