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02" r:id="rId2"/>
  </p:sldIdLst>
  <p:sldSz cx="9144000" cy="5143500" type="screen16x9"/>
  <p:notesSz cx="9296400" cy="14770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285362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666253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047146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2">
          <p15:clr>
            <a:srgbClr val="A4A3A4"/>
          </p15:clr>
        </p15:guide>
        <p15:guide id="2" pos="29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FF0000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2" autoAdjust="0"/>
    <p:restoredTop sz="94598" autoAdjust="0"/>
  </p:normalViewPr>
  <p:slideViewPr>
    <p:cSldViewPr snapToGrid="0">
      <p:cViewPr varScale="1">
        <p:scale>
          <a:sx n="90" d="100"/>
          <a:sy n="90" d="100"/>
        </p:scale>
        <p:origin x="760" y="52"/>
      </p:cViewPr>
      <p:guideLst>
        <p:guide orient="horz" pos="1620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-1512" y="-90"/>
      </p:cViewPr>
      <p:guideLst>
        <p:guide orient="horz" pos="4652"/>
        <p:guide pos="29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8D56EAE8-38CB-4EE5-8A34-F5F49B68F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07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274638" y="1108075"/>
            <a:ext cx="9845676" cy="5538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854" y="7016308"/>
            <a:ext cx="7436693" cy="664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BED2394B-E06C-4DC9-BCC2-551C3DED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3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362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253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146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43992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6687D7-76F0-8040-93B6-084C7529F854}"/>
              </a:ext>
            </a:extLst>
          </p:cNvPr>
          <p:cNvSpPr txBox="1"/>
          <p:nvPr userDrawn="1"/>
        </p:nvSpPr>
        <p:spPr>
          <a:xfrm>
            <a:off x="4705815" y="47801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27" descr="ti_logo_powerpoint_1_lin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73F1F293-7B5B-6248-AEF0-BCB7B73543E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43992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27" descr="ti_logo_powerpoint_1_lin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6105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7815B5F2-A5A7-1E49-BC30-BA3F7599617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439927"/>
            <a:ext cx="2133600" cy="15478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3BA23CF-AA30-4A18-B744-605C3E9DBF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27" descr="ti_logo_powerpoint_1_lin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6851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73F1F293-7B5B-6248-AEF0-BCB7B73543E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43992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5" descr="A picture containing drawing, cup&#10;&#10;Description automatically generated">
            <a:extLst>
              <a:ext uri="{FF2B5EF4-FFF2-40B4-BE49-F238E27FC236}">
                <a16:creationId xmlns:a16="http://schemas.microsoft.com/office/drawing/2014/main" id="{7CC34E39-7310-7442-846F-66689DD005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868" y="4782676"/>
            <a:ext cx="1563597" cy="19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813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8" y="786357"/>
            <a:ext cx="8467725" cy="3709449"/>
          </a:xfrm>
        </p:spPr>
        <p:txBody>
          <a:bodyPr/>
          <a:lstStyle>
            <a:lvl1pPr>
              <a:spcBef>
                <a:spcPts val="667"/>
              </a:spcBef>
              <a:defRPr/>
            </a:lvl1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888F-6AF7-4263-B69D-592D8C33B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" name="Picture 27" descr="ti_logo_powerpoint_1_lin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89398"/>
            <a:ext cx="4157663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889398"/>
            <a:ext cx="4157662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548F6-AAA9-4A8D-A869-511B3DFE3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27" descr="ti_logo_powerpoint_1_lin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35C9-3222-4444-B33E-8AB075BE8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27" descr="ti_logo_powerpoint_1_lin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52F08-588C-488E-A5AB-DF69250DE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27" descr="ti_logo_powerpoint_1_lin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8"/>
          </a:xfrm>
        </p:spPr>
        <p:txBody>
          <a:bodyPr anchor="b"/>
          <a:lstStyle>
            <a:lvl1pPr algn="l">
              <a:defRPr sz="27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8298"/>
          </a:xfrm>
        </p:spPr>
        <p:txBody>
          <a:bodyPr/>
          <a:lstStyle>
            <a:lvl1pPr marL="0" indent="0">
              <a:buNone/>
              <a:defRPr sz="1700"/>
            </a:lvl1pPr>
            <a:lvl2pPr marL="380895" indent="0">
              <a:buNone/>
              <a:defRPr sz="1000"/>
            </a:lvl2pPr>
            <a:lvl3pPr marL="761790" indent="0">
              <a:buNone/>
              <a:defRPr sz="800"/>
            </a:lvl3pPr>
            <a:lvl4pPr marL="1142683" indent="0">
              <a:buNone/>
              <a:defRPr sz="700"/>
            </a:lvl4pPr>
            <a:lvl5pPr marL="1523573" indent="0">
              <a:buNone/>
              <a:defRPr sz="700"/>
            </a:lvl5pPr>
            <a:lvl6pPr marL="1904467" indent="0">
              <a:buNone/>
              <a:defRPr sz="700"/>
            </a:lvl6pPr>
            <a:lvl7pPr marL="2285362" indent="0">
              <a:buNone/>
              <a:defRPr sz="700"/>
            </a:lvl7pPr>
            <a:lvl8pPr marL="2666253" indent="0">
              <a:buNone/>
              <a:defRPr sz="700"/>
            </a:lvl8pPr>
            <a:lvl9pPr marL="3047146" indent="0">
              <a:buNone/>
              <a:defRPr sz="7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97EEC-B5BC-42C5-B73F-31CC660D4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6" name="Picture 27" descr="ti_logo_powerpoint_1_lin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9362" y="4782264"/>
            <a:ext cx="1562364" cy="1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5" y="107163"/>
            <a:ext cx="8458200" cy="61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3378" y="794149"/>
            <a:ext cx="8467725" cy="37016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67503" y="4442792"/>
            <a:ext cx="2133600" cy="15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r">
              <a:defRPr sz="700"/>
            </a:lvl1pPr>
          </a:lstStyle>
          <a:p>
            <a:pPr>
              <a:defRPr/>
            </a:pPr>
            <a:fld id="{B6C70261-DCF8-4A97-9502-E8EEF2364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663C74-62AB-B64B-BCBB-0866ABE6E2D3}"/>
              </a:ext>
            </a:extLst>
          </p:cNvPr>
          <p:cNvCxnSpPr>
            <a:cxnSpLocks/>
          </p:cNvCxnSpPr>
          <p:nvPr userDrawn="1"/>
        </p:nvCxnSpPr>
        <p:spPr>
          <a:xfrm>
            <a:off x="0" y="4656947"/>
            <a:ext cx="89288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6" r:id="rId2"/>
    <p:sldLayoutId id="2147483735" r:id="rId3"/>
    <p:sldLayoutId id="2147483750" r:id="rId4"/>
    <p:sldLayoutId id="2147483709" r:id="rId5"/>
    <p:sldLayoutId id="2147483711" r:id="rId6"/>
    <p:sldLayoutId id="2147483712" r:id="rId7"/>
    <p:sldLayoutId id="2147483713" r:id="rId8"/>
    <p:sldLayoutId id="2147483715" r:id="rId9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5pPr>
      <a:lvl6pPr marL="380895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6pPr>
      <a:lvl7pPr marL="761790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7pPr>
      <a:lvl8pPr marL="114268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8pPr>
      <a:lvl9pPr marL="152357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9pPr>
    </p:titleStyle>
    <p:bodyStyle>
      <a:lvl1pPr marL="189124" indent="-189124" algn="l" rtl="0" eaLnBrk="0" fontAlgn="base" hangingPunct="0">
        <a:spcBef>
          <a:spcPts val="667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78763" indent="-194416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711530" indent="-137548" algn="l" rtl="0" eaLnBrk="0" fontAlgn="base" hangingPunct="0">
        <a:spcBef>
          <a:spcPct val="15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001168" indent="-194416" algn="l" rtl="0" eaLnBrk="0" fontAlgn="base" hangingPunct="0">
        <a:spcBef>
          <a:spcPct val="5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240546" indent="-144163" algn="l" rtl="0" eaLnBrk="0" fontAlgn="base" hangingPunct="0"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621441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2002336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2383230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2764124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895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79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68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57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467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362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25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146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701569E-AD16-4726-8298-08887EF26ADD}"/>
              </a:ext>
            </a:extLst>
          </p:cNvPr>
          <p:cNvSpPr/>
          <p:nvPr/>
        </p:nvSpPr>
        <p:spPr>
          <a:xfrm>
            <a:off x="501925" y="55236"/>
            <a:ext cx="8140149" cy="740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b="1" dirty="0">
                <a:solidFill>
                  <a:srgbClr val="C00000"/>
                </a:solidFill>
              </a:rPr>
              <a:t>德州儀器 </a:t>
            </a:r>
            <a:r>
              <a:rPr lang="en-US" altLang="zh-TW" sz="3200" b="1" dirty="0">
                <a:solidFill>
                  <a:srgbClr val="C00000"/>
                </a:solidFill>
              </a:rPr>
              <a:t>- </a:t>
            </a:r>
            <a:r>
              <a:rPr lang="zh-TW" altLang="en-US" sz="3200" b="1" dirty="0">
                <a:solidFill>
                  <a:srgbClr val="C00000"/>
                </a:solidFill>
              </a:rPr>
              <a:t>應用工程師 </a:t>
            </a:r>
            <a:r>
              <a:rPr lang="en-US" altLang="zh-TW" sz="3200" b="1" dirty="0">
                <a:solidFill>
                  <a:srgbClr val="C00000"/>
                </a:solidFill>
              </a:rPr>
              <a:t>FAE </a:t>
            </a:r>
            <a:r>
              <a:rPr lang="zh-TW" altLang="en-US" sz="3200" b="1" dirty="0">
                <a:solidFill>
                  <a:srgbClr val="C00000"/>
                </a:solidFill>
              </a:rPr>
              <a:t>線上招募分享會</a:t>
            </a:r>
            <a:endParaRPr lang="en-US" altLang="zh-TW" sz="3200" b="1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26E629-A4E6-4A7E-AD78-AD8A27AF20F9}"/>
              </a:ext>
            </a:extLst>
          </p:cNvPr>
          <p:cNvSpPr txBox="1"/>
          <p:nvPr/>
        </p:nvSpPr>
        <p:spPr>
          <a:xfrm>
            <a:off x="5172196" y="1165501"/>
            <a:ext cx="3954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時間：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2023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 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19:00~20:15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40D21F-0B82-440D-8DA1-4C03D85B7911}"/>
              </a:ext>
            </a:extLst>
          </p:cNvPr>
          <p:cNvSpPr txBox="1"/>
          <p:nvPr/>
        </p:nvSpPr>
        <p:spPr>
          <a:xfrm>
            <a:off x="5933513" y="369156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報名表單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BD3442-032F-4160-BBF2-815D00DEE91F}"/>
              </a:ext>
            </a:extLst>
          </p:cNvPr>
          <p:cNvSpPr txBox="1"/>
          <p:nvPr/>
        </p:nvSpPr>
        <p:spPr>
          <a:xfrm>
            <a:off x="5172196" y="1524772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地點：將提供線上會議連結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050B6-6A5B-4E5A-B212-75431174E046}"/>
              </a:ext>
            </a:extLst>
          </p:cNvPr>
          <p:cNvSpPr txBox="1"/>
          <p:nvPr/>
        </p:nvSpPr>
        <p:spPr>
          <a:xfrm>
            <a:off x="5396791" y="2178886"/>
            <a:ext cx="3489707" cy="78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邀請熱愛技術又喜歡與人打交道的你，一起用</a:t>
            </a:r>
            <a:r>
              <a:rPr lang="en-US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TI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產品實現創新，改變世界！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494D54-D170-4B9B-891B-224BF793BA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916" y="3262553"/>
            <a:ext cx="1196576" cy="1196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7D4F68-8942-40BA-9129-C0DE45C551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8" y="1159056"/>
            <a:ext cx="4238082" cy="282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79202"/>
      </p:ext>
    </p:extLst>
  </p:cSld>
  <p:clrMapOvr>
    <a:masterClrMapping/>
  </p:clrMapOvr>
</p:sld>
</file>

<file path=ppt/theme/theme1.xml><?xml version="1.0" encoding="utf-8"?>
<a:theme xmlns:a="http://schemas.openxmlformats.org/drawingml/2006/main" name="FinalPowerpoint">
  <a:themeElements>
    <a:clrScheme name="Custom 1">
      <a:dk1>
        <a:srgbClr val="000000"/>
      </a:dk1>
      <a:lt1>
        <a:srgbClr val="FFFFFF"/>
      </a:lt1>
      <a:dk2>
        <a:srgbClr val="DE0000"/>
      </a:dk2>
      <a:lt2>
        <a:srgbClr val="808080"/>
      </a:lt2>
      <a:accent1>
        <a:srgbClr val="DE0000"/>
      </a:accent1>
      <a:accent2>
        <a:srgbClr val="A4A4A4"/>
      </a:accent2>
      <a:accent3>
        <a:srgbClr val="117788"/>
      </a:accent3>
      <a:accent4>
        <a:srgbClr val="404040"/>
      </a:accent4>
      <a:accent5>
        <a:srgbClr val="4ABED4"/>
      </a:accent5>
      <a:accent6>
        <a:srgbClr val="7F7F7F"/>
      </a:accent6>
      <a:hlink>
        <a:srgbClr val="DE0000"/>
      </a:hlink>
      <a:folHlink>
        <a:srgbClr val="AAAAAA"/>
      </a:folHlink>
    </a:clrScheme>
    <a:fontScheme name="Final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lPowerpoint 1">
        <a:dk1>
          <a:srgbClr val="000000"/>
        </a:dk1>
        <a:lt1>
          <a:srgbClr val="FFFFFF"/>
        </a:lt1>
        <a:dk2>
          <a:srgbClr val="FF0000"/>
        </a:dk2>
        <a:lt2>
          <a:srgbClr val="808080"/>
        </a:lt2>
        <a:accent1>
          <a:srgbClr val="AAAAAA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2D2D2"/>
        </a:accent5>
        <a:accent6>
          <a:srgbClr val="000000"/>
        </a:accent6>
        <a:hlink>
          <a:srgbClr val="FF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Powerpoint 2">
        <a:dk1>
          <a:srgbClr val="AAAAAA"/>
        </a:dk1>
        <a:lt1>
          <a:srgbClr val="FFFFFF"/>
        </a:lt1>
        <a:dk2>
          <a:srgbClr val="000000"/>
        </a:dk2>
        <a:lt2>
          <a:srgbClr val="FFFFFF"/>
        </a:lt2>
        <a:accent1>
          <a:srgbClr val="AAAAAA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D2D2D2"/>
        </a:accent5>
        <a:accent6>
          <a:srgbClr val="E7E7E7"/>
        </a:accent6>
        <a:hlink>
          <a:srgbClr val="AAAAAA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3">
        <a:dk1>
          <a:srgbClr val="808080"/>
        </a:dk1>
        <a:lt1>
          <a:srgbClr val="FFFFFF"/>
        </a:lt1>
        <a:dk2>
          <a:srgbClr val="AAAAAA"/>
        </a:dk2>
        <a:lt2>
          <a:srgbClr val="000000"/>
        </a:lt2>
        <a:accent1>
          <a:srgbClr val="000000"/>
        </a:accent1>
        <a:accent2>
          <a:srgbClr val="AAAAAA"/>
        </a:accent2>
        <a:accent3>
          <a:srgbClr val="D2D2D2"/>
        </a:accent3>
        <a:accent4>
          <a:srgbClr val="DADADA"/>
        </a:accent4>
        <a:accent5>
          <a:srgbClr val="AAAAAA"/>
        </a:accent5>
        <a:accent6>
          <a:srgbClr val="9A9A9A"/>
        </a:accent6>
        <a:hlink>
          <a:srgbClr val="FF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4">
        <a:dk1>
          <a:srgbClr val="000000"/>
        </a:dk1>
        <a:lt1>
          <a:srgbClr val="FF0000"/>
        </a:lt1>
        <a:dk2>
          <a:srgbClr val="FFFFFF"/>
        </a:dk2>
        <a:lt2>
          <a:srgbClr val="000000"/>
        </a:lt2>
        <a:accent1>
          <a:srgbClr val="AAAAAA"/>
        </a:accent1>
        <a:accent2>
          <a:srgbClr val="FFFFFF"/>
        </a:accent2>
        <a:accent3>
          <a:srgbClr val="FFAAAA"/>
        </a:accent3>
        <a:accent4>
          <a:srgbClr val="000000"/>
        </a:accent4>
        <a:accent5>
          <a:srgbClr val="D2D2D2"/>
        </a:accent5>
        <a:accent6>
          <a:srgbClr val="E7E7E7"/>
        </a:accent6>
        <a:hlink>
          <a:srgbClr val="00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15119</TotalTime>
  <Words>80</Words>
  <Application>Microsoft Office PowerPoint</Application>
  <PresentationFormat>On-screen Show (16:9)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微軟正黑體</vt:lpstr>
      <vt:lpstr>Arial</vt:lpstr>
      <vt:lpstr>FinalPowerpoint</vt:lpstr>
      <vt:lpstr>PowerPoint Presentation</vt:lpstr>
    </vt:vector>
  </TitlesOfParts>
  <Company>Texas Instruments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k-drews@ti.com</dc:creator>
  <cp:lastModifiedBy>Tsai, Vanessa</cp:lastModifiedBy>
  <cp:revision>210</cp:revision>
  <dcterms:created xsi:type="dcterms:W3CDTF">2007-12-19T20:51:45Z</dcterms:created>
  <dcterms:modified xsi:type="dcterms:W3CDTF">2023-08-09T01:30:46Z</dcterms:modified>
</cp:coreProperties>
</file>